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9" r:id="rId3"/>
    <p:sldId id="261" r:id="rId4"/>
    <p:sldId id="267" r:id="rId5"/>
    <p:sldId id="266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78425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613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9233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667380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108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8204912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8071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68304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912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971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023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05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35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555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246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3012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8620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5BA09ED-ED16-4AC8-B747-5305601A2F79}" type="datetimeFigureOut">
              <a:rPr lang="ru-RU" smtClean="0"/>
              <a:pPr/>
              <a:t>17.01.2024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77A4F24-F756-40A9-B713-277EACAF3D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329786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  <p:sldLayoutId id="214748376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stochnoesp.ru/documents/doxod%2012%20msl.doc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8606" y="685799"/>
            <a:ext cx="7866606" cy="45480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ИНФОРМАЦИЯ </a:t>
            </a:r>
            <a:r>
              <a:rPr lang="ru-RU" sz="2800" dirty="0"/>
              <a:t>О ВЫПОЛНЕНИИ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Плана мероприятий </a:t>
            </a:r>
            <a:br>
              <a:rPr lang="ru-RU" sz="2800" dirty="0" smtClean="0"/>
            </a:br>
            <a:r>
              <a:rPr lang="ru-RU" sz="2800" dirty="0" smtClean="0"/>
              <a:t>по противодействию коррупции </a:t>
            </a:r>
            <a:br>
              <a:rPr lang="ru-RU" sz="2800" dirty="0" smtClean="0"/>
            </a:br>
            <a:r>
              <a:rPr lang="ru-RU" sz="2800" dirty="0" smtClean="0"/>
              <a:t>в органах местного самоуправления Восточного сельского поселения 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 smtClean="0"/>
              <a:t>2023 </a:t>
            </a:r>
            <a:r>
              <a:rPr lang="ru-RU" sz="2800" dirty="0" smtClean="0"/>
              <a:t>году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(Утвержден постановлением главы </a:t>
            </a:r>
            <a:r>
              <a:rPr lang="ru-RU" sz="2800" dirty="0" smtClean="0"/>
              <a:t>Восточного сельского поселения от </a:t>
            </a:r>
            <a:r>
              <a:rPr lang="ru-RU" sz="2000" dirty="0" smtClean="0"/>
              <a:t>10.09.2021 № 107</a:t>
            </a:r>
            <a:r>
              <a:rPr lang="ru-RU" sz="2800" dirty="0" smtClean="0"/>
              <a:t>)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84098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600" dirty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3600" dirty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году подготовлено </a:t>
            </a:r>
            <a:r>
              <a:rPr lang="ru-RU" sz="36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36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 нормативно-правовых </a:t>
            </a:r>
            <a:r>
              <a:rPr lang="ru-RU" sz="3600" dirty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актов по вопросам реализации в </a:t>
            </a:r>
            <a:r>
              <a:rPr lang="ru-RU" sz="36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Восточном сельском поселении </a:t>
            </a:r>
            <a:r>
              <a:rPr lang="ru-RU" sz="3600" dirty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положений законодательства Российской Федерации, Свердловской области о </a:t>
            </a:r>
            <a:r>
              <a:rPr lang="ru-RU" sz="3600" dirty="0" smtClean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противодействии </a:t>
            </a:r>
            <a:r>
              <a:rPr lang="ru-RU" sz="3600" dirty="0">
                <a:latin typeface="Liberation Serif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коррупции 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91744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/>
              <a:t>За </a:t>
            </a:r>
            <a:r>
              <a:rPr lang="ru-RU" sz="2400" dirty="0" smtClean="0"/>
              <a:t>2023 </a:t>
            </a:r>
            <a:r>
              <a:rPr lang="ru-RU" sz="2400" dirty="0"/>
              <a:t>год уведомлений представителя нанимателя (работодателя) о фактах обращения в целях склонения муниципального служащего, замещающего должность муниципальной службы в администрации </a:t>
            </a:r>
            <a:r>
              <a:rPr lang="ru-RU" sz="2400" dirty="0" smtClean="0"/>
              <a:t>Восточного сельского поселения, </a:t>
            </a:r>
            <a:r>
              <a:rPr lang="ru-RU" sz="2400" dirty="0"/>
              <a:t>к совершению коррупционных правонарушений, не поступало.</a:t>
            </a:r>
          </a:p>
        </p:txBody>
      </p:sp>
    </p:spTree>
    <p:extLst>
      <p:ext uri="{BB962C8B-B14F-4D97-AF65-F5344CB8AC3E}">
        <p14:creationId xmlns="" xmlns:p14="http://schemas.microsoft.com/office/powerpoint/2010/main" val="22816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12192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sng" strike="noStrike" cap="none" normalizeH="0" baseline="0" dirty="0" smtClean="0">
              <a:ln>
                <a:noFill/>
              </a:ln>
              <a:solidFill>
                <a:srgbClr val="01923E"/>
              </a:solidFill>
              <a:effectLst/>
              <a:cs typeface="Arial" pitchFamily="34" charset="0"/>
              <a:hlinkClick r:id="rId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01923E"/>
                </a:solidFill>
                <a:effectLst/>
                <a:cs typeface="Arial" pitchFamily="34" charset="0"/>
                <a:hlinkClick r:id="rId2"/>
              </a:rPr>
              <a:t>На сайте Восточного</a:t>
            </a:r>
            <a:r>
              <a:rPr kumimoji="0" lang="ru-RU" sz="2800" b="0" i="0" u="sng" strike="noStrike" cap="none" normalizeH="0" dirty="0" smtClean="0">
                <a:ln>
                  <a:noFill/>
                </a:ln>
                <a:solidFill>
                  <a:srgbClr val="01923E"/>
                </a:solidFill>
                <a:effectLst/>
                <a:cs typeface="Arial" pitchFamily="34" charset="0"/>
                <a:hlinkClick r:id="rId2"/>
              </a:rPr>
              <a:t> сельского поселения создан раздел по противодействию коррупции . Ежегодно там размещаются </a:t>
            </a: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rgbClr val="01923E"/>
                </a:solidFill>
                <a:effectLst/>
                <a:cs typeface="Arial" pitchFamily="34" charset="0"/>
                <a:hlinkClick r:id="rId2"/>
              </a:rPr>
              <a:t>Сведения о доходах, об имуществе и обязательствах имущественного характера, представленные муниципальными служащими администрации муниципального образования Восточное сельское поселение, а также супруги (супруга) и несовершеннолетних детей </a:t>
            </a: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lang="ru-RU" sz="2800" dirty="0" smtClean="0">
                <a:cs typeface="Arial" pitchFamily="34" charset="0"/>
              </a:rPr>
              <a:t>главы сельского поселения, </a:t>
            </a:r>
            <a:r>
              <a:rPr kumimoji="0" lang="ru-RU" sz="28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муниципальных служащих и руководителей муниципальных учреждений.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cs typeface="Arial" pitchFamily="34" charset="0"/>
              </a:rPr>
              <a:t>Размещается обзор обращений граждан по коррупции.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cs typeface="Arial" pitchFamily="34" charset="0"/>
              </a:rPr>
              <a:t>В </a:t>
            </a:r>
            <a:r>
              <a:rPr lang="ru-RU" sz="2800" dirty="0" smtClean="0">
                <a:cs typeface="Arial" pitchFamily="34" charset="0"/>
              </a:rPr>
              <a:t>2023 </a:t>
            </a:r>
            <a:r>
              <a:rPr lang="ru-RU" sz="2800" dirty="0" smtClean="0">
                <a:cs typeface="Arial" pitchFamily="34" charset="0"/>
              </a:rPr>
              <a:t>году таких обращений не зарегистрировано.</a:t>
            </a: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684212" y="5839097"/>
            <a:ext cx="8534400" cy="15530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Контроль состояния работы по предупреждению коррупции в муниципальных организациях Восточного сельского поселения осуществляется путем мониторинга предоставленной муниципальными организациями ежегодных отчетов о работе по предупреждению коррупции.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972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</TotalTime>
  <Words>125</Words>
  <Application>Microsoft Office PowerPoint</Application>
  <PresentationFormat>Произвольный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Сектор</vt:lpstr>
      <vt:lpstr>ИНФОРМАЦИЯ О ВЫПОЛНЕНИИ  Плана мероприятий  по противодействию коррупции  в органах местного самоуправления Восточного сельского поселения  в 2023 году  (Утвержден постановлением главы Восточного сельского поселения от 10.09.2021 № 107)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VlasovaAE</dc:creator>
  <cp:lastModifiedBy>Оксана</cp:lastModifiedBy>
  <cp:revision>24</cp:revision>
  <dcterms:created xsi:type="dcterms:W3CDTF">2020-01-22T09:43:35Z</dcterms:created>
  <dcterms:modified xsi:type="dcterms:W3CDTF">2024-01-17T06:00:50Z</dcterms:modified>
</cp:coreProperties>
</file>